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72" r:id="rId9"/>
    <p:sldId id="262" r:id="rId10"/>
    <p:sldId id="263" r:id="rId11"/>
    <p:sldId id="264" r:id="rId12"/>
    <p:sldId id="265" r:id="rId13"/>
    <p:sldId id="269" r:id="rId14"/>
    <p:sldId id="266" r:id="rId15"/>
    <p:sldId id="268" r:id="rId16"/>
    <p:sldId id="270" r:id="rId17"/>
    <p:sldId id="271" r:id="rId18"/>
    <p:sldId id="273" r:id="rId19"/>
    <p:sldId id="274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0E64CB8-7AD2-4E4C-B818-0D0107E12273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FCB75D9-AA48-4167-856F-D8CECEE4BD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230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0933-8058-4C12-B6AE-88857B22565C}" type="datetimeFigureOut">
              <a:rPr lang="en-US" smtClean="0"/>
              <a:pPr/>
              <a:t>3/17/2020</a:t>
            </a:fld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F6CA36-0167-450B-8B55-67F6C9B978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0933-8058-4C12-B6AE-88857B22565C}" type="datetimeFigureOut">
              <a:rPr lang="en-US" smtClean="0"/>
              <a:pPr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6CA36-0167-450B-8B55-67F6C9B978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0933-8058-4C12-B6AE-88857B22565C}" type="datetimeFigureOut">
              <a:rPr lang="en-US" smtClean="0"/>
              <a:pPr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6CA36-0167-450B-8B55-67F6C9B978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A380933-8058-4C12-B6AE-88857B22565C}" type="datetimeFigureOut">
              <a:rPr lang="en-US" smtClean="0"/>
              <a:pPr/>
              <a:t>3/17/2020</a:t>
            </a:fld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FF6CA36-0167-450B-8B55-67F6C9B978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0933-8058-4C12-B6AE-88857B22565C}" type="datetimeFigureOut">
              <a:rPr lang="en-US" smtClean="0"/>
              <a:pPr/>
              <a:t>3/17/2020</a:t>
            </a:fld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F6CA36-0167-450B-8B55-67F6C9B978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DA380933-8058-4C12-B6AE-88857B22565C}" type="datetimeFigureOut">
              <a:rPr lang="en-US" smtClean="0"/>
              <a:pPr/>
              <a:t>3/17/2020</a:t>
            </a:fld>
            <a:endParaRPr lang="en-US" dirty="0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FF6CA36-0167-450B-8B55-67F6C9B978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DA380933-8058-4C12-B6AE-88857B22565C}" type="datetimeFigureOut">
              <a:rPr lang="en-US" smtClean="0"/>
              <a:pPr/>
              <a:t>3/17/2020</a:t>
            </a:fld>
            <a:endParaRPr lang="en-US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9FF6CA36-0167-450B-8B55-67F6C9B978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0933-8058-4C12-B6AE-88857B22565C}" type="datetimeFigureOut">
              <a:rPr lang="en-US" smtClean="0"/>
              <a:pPr/>
              <a:t>3/17/2020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F6CA36-0167-450B-8B55-67F6C9B978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0933-8058-4C12-B6AE-88857B22565C}" type="datetimeFigureOut">
              <a:rPr lang="en-US" smtClean="0"/>
              <a:pPr/>
              <a:t>3/17/2020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FF6CA36-0167-450B-8B55-67F6C9B978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DA380933-8058-4C12-B6AE-88857B22565C}" type="datetimeFigureOut">
              <a:rPr lang="en-US" smtClean="0"/>
              <a:pPr/>
              <a:t>3/17/2020</a:t>
            </a:fld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FF6CA36-0167-450B-8B55-67F6C9B978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A380933-8058-4C12-B6AE-88857B22565C}" type="datetimeFigureOut">
              <a:rPr lang="en-US" smtClean="0"/>
              <a:pPr/>
              <a:t>3/17/2020</a:t>
            </a:fld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FF6CA36-0167-450B-8B55-67F6C9B978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DA380933-8058-4C12-B6AE-88857B22565C}" type="datetimeFigureOut">
              <a:rPr lang="en-US" smtClean="0"/>
              <a:pPr/>
              <a:t>3/17/2020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9FF6CA36-0167-450B-8B55-67F6C9B978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Alcohol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976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Food slows down(absorbs) the passage of alcohol into the bloodstream. </a:t>
            </a:r>
          </a:p>
          <a:p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Food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352800"/>
            <a:ext cx="4651156" cy="280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5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Mixing alcohol with prescription or non-prescription drugs will intensify the effects of alcohol.  </a:t>
            </a:r>
          </a:p>
          <a:p>
            <a:r>
              <a:rPr lang="en-US" sz="3600" dirty="0" smtClean="0"/>
              <a:t>Interactions between the two substances can cause potentially very serious medical consequences. </a:t>
            </a:r>
          </a:p>
          <a:p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Medicine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343400"/>
            <a:ext cx="1943100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716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en-US" sz="3600" dirty="0" smtClean="0"/>
              <a:t>Blood Alcohol Concentration (BAC):  </a:t>
            </a:r>
          </a:p>
          <a:p>
            <a:pPr algn="ctr"/>
            <a:endParaRPr lang="en-US" sz="3600" dirty="0" smtClean="0"/>
          </a:p>
          <a:p>
            <a:pPr algn="ctr"/>
            <a:r>
              <a:rPr lang="en-US" sz="3600" dirty="0" smtClean="0"/>
              <a:t>The amount of alcohol present in a person’s bloodstream. 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Alcohol Terms to Know:</a:t>
            </a:r>
            <a:endParaRPr lang="en-US" dirty="0"/>
          </a:p>
        </p:txBody>
      </p:sp>
      <p:pic>
        <p:nvPicPr>
          <p:cNvPr id="8194" name="Picture 2" descr="http://ri.rediffiland.com/homepimages/home1/76/723b8866b4bd926db81c33795d446aa8/homep/images/1162975611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2255" b="2255"/>
          <a:stretch>
            <a:fillRect/>
          </a:stretch>
        </p:blipFill>
        <p:spPr bwMode="auto">
          <a:xfrm>
            <a:off x="5334000" y="228600"/>
            <a:ext cx="3545705" cy="5124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642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3600" dirty="0" smtClean="0"/>
              <a:t>A device used to estimate BAC from a breath sample. 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Breathalyzer:  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30722" name="Picture 2" descr="http://pongrus.com/image/data/Breathalyzer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2639" r="12639"/>
          <a:stretch>
            <a:fillRect/>
          </a:stretch>
        </p:blipFill>
        <p:spPr bwMode="auto">
          <a:xfrm>
            <a:off x="5715000" y="702068"/>
            <a:ext cx="3429000" cy="49557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Physically and/or mentally impaired from the consumption of alcohol. </a:t>
            </a:r>
          </a:p>
          <a:p>
            <a:pPr algn="ctr"/>
            <a:r>
              <a:rPr lang="en-US" sz="3600" dirty="0" smtClean="0"/>
              <a:t>For anyone Under 21: </a:t>
            </a:r>
          </a:p>
          <a:p>
            <a:pPr algn="ctr"/>
            <a:r>
              <a:rPr lang="en-US" sz="3600" dirty="0"/>
              <a:t>	</a:t>
            </a:r>
            <a:r>
              <a:rPr lang="en-US" sz="3600" dirty="0" smtClean="0"/>
              <a:t>BAC above 0 is illegal</a:t>
            </a:r>
          </a:p>
          <a:p>
            <a:pPr algn="ctr"/>
            <a:r>
              <a:rPr lang="en-US" sz="3600" dirty="0" smtClean="0"/>
              <a:t>For anyone Over 21: </a:t>
            </a:r>
          </a:p>
          <a:p>
            <a:pPr algn="ctr"/>
            <a:r>
              <a:rPr lang="en-US" sz="3600" dirty="0" smtClean="0"/>
              <a:t>.08 is considered intoxicated</a:t>
            </a:r>
            <a:endParaRPr lang="en-US" sz="36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Intoxicated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26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r>
              <a:rPr lang="en-US" sz="3600" dirty="0" smtClean="0"/>
              <a:t>DWI: Driving while intoxicated. DWI’s are issued to those who are driving above the legal limit. (.08)</a:t>
            </a:r>
          </a:p>
          <a:p>
            <a:pPr algn="ctr"/>
            <a:endParaRPr lang="en-US" sz="3600" dirty="0" smtClean="0"/>
          </a:p>
          <a:p>
            <a:pPr algn="ctr"/>
            <a:r>
              <a:rPr lang="en-US" sz="3600" dirty="0" smtClean="0"/>
              <a:t>BAC levels of .08 or higher are considered evidence of intoxication.</a:t>
            </a:r>
          </a:p>
          <a:p>
            <a:pPr algn="ctr"/>
            <a:r>
              <a:rPr lang="en-US" sz="3600" dirty="0" smtClean="0"/>
              <a:t>BAC levels of .18 or higher are considered Aggravated DWI. </a:t>
            </a:r>
          </a:p>
          <a:p>
            <a:pPr algn="ctr"/>
            <a:r>
              <a:rPr lang="en-US" sz="3600" dirty="0" smtClean="0"/>
              <a:t>BAC levels of .05 to .07 are considered DWAI (Driving While Ability Impaired) and can be classified as caused by alcohol, other drugs, or a combination. </a:t>
            </a:r>
          </a:p>
          <a:p>
            <a:pPr algn="ctr"/>
            <a:endParaRPr lang="en-US" sz="3600" dirty="0" smtClean="0"/>
          </a:p>
          <a:p>
            <a:pPr algn="ctr"/>
            <a:r>
              <a:rPr lang="en-US" sz="3600" dirty="0" smtClean="0"/>
              <a:t>New York state also has a Zero Tolerance Law for drivers under the age of 21.</a:t>
            </a:r>
          </a:p>
          <a:p>
            <a:pPr algn="ctr"/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DWI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29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en-US" sz="3600" dirty="0" smtClean="0"/>
              <a:t>DUI’s are issued when a driver is on drugs that impair their ability to operate the vehicle safely. (narcotics, prescriptions drugs, etc). </a:t>
            </a:r>
          </a:p>
          <a:p>
            <a:pPr algn="ctr"/>
            <a:endParaRPr lang="en-US" sz="36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DUI: Driving under the influence.</a:t>
            </a:r>
            <a:endParaRPr lang="en-US" dirty="0"/>
          </a:p>
        </p:txBody>
      </p:sp>
      <p:pic>
        <p:nvPicPr>
          <p:cNvPr id="31758" name="Picture 14" descr="http://2.bp.blogspot.com/-xxnxSsprRIU/TaR8zC4bIpI/AAAAAAAAAKY/Ha-0lgl_rEY/s400/Front_Cartoon_Car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5404" r="15404"/>
          <a:stretch>
            <a:fillRect/>
          </a:stretch>
        </p:blipFill>
        <p:spPr bwMode="auto">
          <a:xfrm>
            <a:off x="5334000" y="838200"/>
            <a:ext cx="2819399" cy="40747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Fetal alcohol syndrome (FAS) is a condition that results from alcohol exposure during pregnancy. Problems that may be caused by fetal alcohol syndrome include physical deformities, mental retardation, learning disorders, vision difficulties and behavioral problems. </a:t>
            </a:r>
          </a:p>
          <a:p>
            <a:endParaRPr lang="en-US" sz="3600" dirty="0" smtClean="0"/>
          </a:p>
          <a:p>
            <a:endParaRPr lang="en-US" sz="36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Fetal Alcohol Syndrome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Slurs speech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Impairs reflexes and reaction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Impairs judgement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Increases frequency of urination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Causes nausea and vomiting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May cause anger, violence, or mood swings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Relaxes the eye muscles, making it difficult to focus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Short Term Effects of Alcohol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8245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Causes liver damage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Causes heart disease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Causes irreversible brain and nerve damage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Causes cancer of the stomach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Causes malnutrition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Causes diseases of the stomach, digestive system, and pancreas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Results in a vitamin deficiency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Long Term Effects of Alcohol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175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en-US" dirty="0" smtClean="0"/>
              <a:t>To Drink…..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15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Not to drink…..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Reasons to Drink/Reasons to Abstain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32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 smtClean="0"/>
              <a:t>The effects that alcohol have on a person are influence by a number of factors: </a:t>
            </a:r>
            <a:endParaRPr lang="en-US" sz="2800" dirty="0"/>
          </a:p>
        </p:txBody>
      </p:sp>
      <p:pic>
        <p:nvPicPr>
          <p:cNvPr id="15362" name="Picture 2" descr="http://t3.gstatic.com/images?q=tbn:ANd9GcR1tCznShbJYQi185Z9iLtP4UhF3d6EWS0T1FbY5adS7hVqxwh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981200"/>
            <a:ext cx="3733800" cy="3733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26248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3600" dirty="0" smtClean="0"/>
              <a:t>The same amount of alcohol has a greater effect on a smaller person than it does on a larger person. </a:t>
            </a:r>
          </a:p>
          <a:p>
            <a:endParaRPr lang="en-US" sz="3600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Body Size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657600"/>
            <a:ext cx="1638300" cy="232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916" y="3733800"/>
            <a:ext cx="1409620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646250"/>
            <a:ext cx="1638300" cy="2335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657600"/>
            <a:ext cx="1844075" cy="2334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3129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sz="3900" dirty="0" smtClean="0"/>
              <a:t>Alcohol moves faster into the bloodstream in females because males carry more water in their bodies. </a:t>
            </a:r>
          </a:p>
          <a:p>
            <a:pPr marL="457200" lvl="1" indent="0">
              <a:buNone/>
            </a:pPr>
            <a:endParaRPr lang="en-US" sz="3900" dirty="0" smtClean="0"/>
          </a:p>
          <a:p>
            <a:pPr lvl="2"/>
            <a:r>
              <a:rPr lang="en-US" sz="3900" dirty="0" smtClean="0"/>
              <a:t>Males 61% of your bodyweight is water.</a:t>
            </a:r>
          </a:p>
          <a:p>
            <a:pPr marL="457200" lvl="1" indent="0">
              <a:buNone/>
            </a:pPr>
            <a:endParaRPr lang="en-US" sz="3900" dirty="0" smtClean="0"/>
          </a:p>
          <a:p>
            <a:pPr lvl="2"/>
            <a:r>
              <a:rPr lang="en-US" sz="3900" dirty="0" smtClean="0"/>
              <a:t>Females 52% of your bodyweight is water.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Gender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638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consumption of several drinks in a short period of time will cause a person to become intoxicated quicker.</a:t>
            </a:r>
          </a:p>
          <a:p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Time Frame 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429000"/>
            <a:ext cx="2678906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3745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consumption of several drinks in a very short period of time. 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Binge Drinking</a:t>
            </a:r>
            <a:endParaRPr lang="en-US" dirty="0"/>
          </a:p>
        </p:txBody>
      </p:sp>
      <p:pic>
        <p:nvPicPr>
          <p:cNvPr id="6146" name="Picture 2" descr="http://kidshealth.org/teen/drug_alcohol/alcohol/images_81332/T_bingeDrinkingAffectsNon-Drinkers.gif"/>
          <p:cNvPicPr>
            <a:picLocks noGrp="1" noChangeAspect="1" noChangeArrowheads="1" noCrop="1"/>
          </p:cNvPicPr>
          <p:nvPr>
            <p:ph type="pic" idx="1"/>
          </p:nvPr>
        </p:nvPicPr>
        <p:blipFill>
          <a:blip r:embed="rId2" cstate="print"/>
          <a:srcRect l="2098" r="2098"/>
          <a:stretch>
            <a:fillRect/>
          </a:stretch>
        </p:blipFill>
        <p:spPr bwMode="auto">
          <a:xfrm>
            <a:off x="5229224" y="533400"/>
            <a:ext cx="3545705" cy="5124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4272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The Path of Alcohol in the body Mouth: alcohol enters the body. 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Stomach</a:t>
            </a:r>
            <a:r>
              <a:rPr lang="en-US" dirty="0"/>
              <a:t>: some alcohol gets into the bloodstream in the stomach, but most goes on to the small intestine. </a:t>
            </a:r>
          </a:p>
          <a:p>
            <a:r>
              <a:rPr lang="en-US" dirty="0">
                <a:solidFill>
                  <a:srgbClr val="FF0000"/>
                </a:solidFill>
              </a:rPr>
              <a:t>Small Intestine</a:t>
            </a:r>
            <a:r>
              <a:rPr lang="en-US" dirty="0"/>
              <a:t>: alcohol enters the bloodstream through the walls of the small intestine. </a:t>
            </a:r>
          </a:p>
          <a:p>
            <a:r>
              <a:rPr lang="en-US" dirty="0">
                <a:solidFill>
                  <a:srgbClr val="FF0000"/>
                </a:solidFill>
              </a:rPr>
              <a:t>Heart</a:t>
            </a:r>
            <a:r>
              <a:rPr lang="en-US" dirty="0"/>
              <a:t>: pumps alcohol throughout the body.</a:t>
            </a:r>
          </a:p>
          <a:p>
            <a:r>
              <a:rPr lang="en-US" dirty="0">
                <a:solidFill>
                  <a:srgbClr val="FF0000"/>
                </a:solidFill>
              </a:rPr>
              <a:t>Brain</a:t>
            </a:r>
            <a:r>
              <a:rPr lang="en-US" dirty="0"/>
              <a:t>: alcohol reaches the brain. </a:t>
            </a:r>
          </a:p>
          <a:p>
            <a:r>
              <a:rPr lang="en-US" dirty="0">
                <a:solidFill>
                  <a:srgbClr val="FF0000"/>
                </a:solidFill>
              </a:rPr>
              <a:t>Liver</a:t>
            </a:r>
            <a:r>
              <a:rPr lang="en-US" dirty="0"/>
              <a:t>: alcohol is oxidized by the liver at a rate of about 0.5 </a:t>
            </a:r>
            <a:r>
              <a:rPr lang="en-US" dirty="0" err="1"/>
              <a:t>oz</a:t>
            </a:r>
            <a:r>
              <a:rPr lang="en-US" dirty="0"/>
              <a:t> per hour.</a:t>
            </a:r>
          </a:p>
          <a:p>
            <a:r>
              <a:rPr lang="en-US" dirty="0"/>
              <a:t>Alcohol is converted into water, carbon dioxide and energy.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Pathway of Alcohol Activity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4731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 large quantity of alcohol causes the levels in the bloodstream to rise quickly.  </a:t>
            </a:r>
          </a:p>
          <a:p>
            <a:r>
              <a:rPr lang="en-US" sz="3600" dirty="0" smtClean="0"/>
              <a:t>If it becomes to high, alcohol  poisoning can occur. </a:t>
            </a:r>
          </a:p>
          <a:p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Amount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926682"/>
            <a:ext cx="2790825" cy="2496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188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TC101790491[[fn=Mylar]]</Template>
  <TotalTime>105</TotalTime>
  <Words>600</Words>
  <Application>Microsoft Office PowerPoint</Application>
  <PresentationFormat>On-screen Show (4:3)</PresentationFormat>
  <Paragraphs>75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Corbel</vt:lpstr>
      <vt:lpstr>Tahoma</vt:lpstr>
      <vt:lpstr>Tunga</vt:lpstr>
      <vt:lpstr>Mylar</vt:lpstr>
      <vt:lpstr>Alcohol </vt:lpstr>
      <vt:lpstr>Reasons to Drink/Reasons to Abstain </vt:lpstr>
      <vt:lpstr>The effects that alcohol have on a person are influence by a number of factors: </vt:lpstr>
      <vt:lpstr>Body Size</vt:lpstr>
      <vt:lpstr>Gender</vt:lpstr>
      <vt:lpstr>Time Frame </vt:lpstr>
      <vt:lpstr>Binge Drinking</vt:lpstr>
      <vt:lpstr>Pathway of Alcohol Activity</vt:lpstr>
      <vt:lpstr>Amount</vt:lpstr>
      <vt:lpstr>Food</vt:lpstr>
      <vt:lpstr>Medicine</vt:lpstr>
      <vt:lpstr>Alcohol Terms to Know:</vt:lpstr>
      <vt:lpstr>Breathalyzer:   </vt:lpstr>
      <vt:lpstr>Intoxicated</vt:lpstr>
      <vt:lpstr>DWI </vt:lpstr>
      <vt:lpstr>DUI: Driving under the influence.</vt:lpstr>
      <vt:lpstr>Fetal Alcohol Syndrome </vt:lpstr>
      <vt:lpstr>Short Term Effects of Alcohol</vt:lpstr>
      <vt:lpstr>Long Term Effects of Alcohol</vt:lpstr>
    </vt:vector>
  </TitlesOfParts>
  <Company>Roslyn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Alcohol</dc:title>
  <dc:creator>sresti</dc:creator>
  <cp:lastModifiedBy>Sarah Resti</cp:lastModifiedBy>
  <cp:revision>16</cp:revision>
  <dcterms:created xsi:type="dcterms:W3CDTF">2013-02-21T13:35:55Z</dcterms:created>
  <dcterms:modified xsi:type="dcterms:W3CDTF">2020-03-17T14:27:03Z</dcterms:modified>
</cp:coreProperties>
</file>